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71" r:id="rId4"/>
    <p:sldId id="258" r:id="rId5"/>
    <p:sldId id="269" r:id="rId6"/>
    <p:sldId id="259" r:id="rId7"/>
    <p:sldId id="275" r:id="rId8"/>
    <p:sldId id="260" r:id="rId9"/>
    <p:sldId id="261" r:id="rId10"/>
    <p:sldId id="262" r:id="rId11"/>
    <p:sldId id="263" r:id="rId12"/>
    <p:sldId id="264" r:id="rId13"/>
    <p:sldId id="265" r:id="rId14"/>
    <p:sldId id="274" r:id="rId15"/>
    <p:sldId id="266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73" d="100"/>
          <a:sy n="73" d="100"/>
        </p:scale>
        <p:origin x="4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339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3527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90987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73356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44292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80256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3775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211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2550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526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820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931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85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4511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498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6220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61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5DEF9BC-0620-479F-808E-D4FC6D4AD125}" type="datetimeFigureOut">
              <a:rPr lang="en-IN" smtClean="0"/>
              <a:t>14-02-2021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F5396-FE06-44DE-AD92-BA98A2A566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731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711F6CD7-FB57-4C01-88F6-9D974DA87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472" y="751622"/>
            <a:ext cx="9810750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058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730C34-2783-4753-A298-FD26E37B0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32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26FFCE-1070-45F2-9740-7E809D60C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28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F66859-2788-474A-A1A4-993331E797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39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8579DD-9EEF-44F6-8475-CB98F6FDA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643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3F5728-790D-4FF7-A24B-40F168EA04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06" t="35649" r="7315" b="32912"/>
          <a:stretch/>
        </p:blipFill>
        <p:spPr>
          <a:xfrm>
            <a:off x="604787" y="1886553"/>
            <a:ext cx="10982425" cy="20790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8D2B96-2489-4FDB-B158-96B2DEB0DBBB}"/>
              </a:ext>
            </a:extLst>
          </p:cNvPr>
          <p:cNvSpPr txBox="1"/>
          <p:nvPr/>
        </p:nvSpPr>
        <p:spPr>
          <a:xfrm>
            <a:off x="2094697" y="617332"/>
            <a:ext cx="800260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DATABASE DESIGN</a:t>
            </a:r>
            <a:endParaRPr lang="en-US" sz="6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B4B685-40FC-41B4-903D-9F17101CB0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5" t="38456" r="6605" b="29263"/>
          <a:stretch/>
        </p:blipFill>
        <p:spPr>
          <a:xfrm>
            <a:off x="604787" y="4215865"/>
            <a:ext cx="10982424" cy="221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308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597BEC-D312-4895-A05C-A91F77408524}"/>
              </a:ext>
            </a:extLst>
          </p:cNvPr>
          <p:cNvSpPr txBox="1"/>
          <p:nvPr/>
        </p:nvSpPr>
        <p:spPr>
          <a:xfrm>
            <a:off x="2971800" y="2321004"/>
            <a:ext cx="6097604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ANY QUESTIONS ??</a:t>
            </a:r>
          </a:p>
        </p:txBody>
      </p:sp>
    </p:spTree>
    <p:extLst>
      <p:ext uri="{BB962C8B-B14F-4D97-AF65-F5344CB8AC3E}">
        <p14:creationId xmlns:p14="http://schemas.microsoft.com/office/powerpoint/2010/main" val="2413035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597BEC-D312-4895-A05C-A91F77408524}"/>
              </a:ext>
            </a:extLst>
          </p:cNvPr>
          <p:cNvSpPr txBox="1"/>
          <p:nvPr/>
        </p:nvSpPr>
        <p:spPr>
          <a:xfrm>
            <a:off x="2971800" y="2321004"/>
            <a:ext cx="609760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11767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89AD33-F48D-44F4-8184-948B80224B2C}"/>
              </a:ext>
            </a:extLst>
          </p:cNvPr>
          <p:cNvSpPr/>
          <p:nvPr/>
        </p:nvSpPr>
        <p:spPr>
          <a:xfrm>
            <a:off x="4230745" y="484017"/>
            <a:ext cx="37305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8621D6-DF4B-4E11-8EF8-AC77AC7F6A87}"/>
              </a:ext>
            </a:extLst>
          </p:cNvPr>
          <p:cNvSpPr txBox="1"/>
          <p:nvPr/>
        </p:nvSpPr>
        <p:spPr>
          <a:xfrm>
            <a:off x="1042736" y="2041104"/>
            <a:ext cx="10106525" cy="4816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project acts as a marketplace for sellers to showcase their products and for the buyers to validate all the products manufactured directly by the seller.</a:t>
            </a:r>
          </a:p>
          <a:p>
            <a:pPr lvl="0">
              <a:lnSpc>
                <a:spcPct val="107000"/>
              </a:lnSpc>
            </a:pPr>
            <a:endParaRPr lang="en-US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project acts as the mediator between seller and buyer by exploiting the other mediators.</a:t>
            </a:r>
          </a:p>
          <a:p>
            <a:pPr lvl="0">
              <a:lnSpc>
                <a:spcPct val="107000"/>
              </a:lnSpc>
            </a:pPr>
            <a:endParaRPr lang="en-US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allows all the category wise sellers to form into groups for further use of raw materials from other sellers.</a:t>
            </a:r>
          </a:p>
          <a:p>
            <a:pPr lvl="0">
              <a:lnSpc>
                <a:spcPct val="107000"/>
              </a:lnSpc>
            </a:pPr>
            <a:endParaRPr lang="en-US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</a:pPr>
            <a:endParaRPr lang="en-US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ü"/>
            </a:pPr>
            <a:endParaRPr lang="en-US" sz="2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ü"/>
            </a:pPr>
            <a:endParaRPr lang="en-US" sz="2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045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89AD33-F48D-44F4-8184-948B80224B2C}"/>
              </a:ext>
            </a:extLst>
          </p:cNvPr>
          <p:cNvSpPr/>
          <p:nvPr/>
        </p:nvSpPr>
        <p:spPr>
          <a:xfrm>
            <a:off x="3556683" y="484017"/>
            <a:ext cx="50786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REQUIREMENTS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8621D6-DF4B-4E11-8EF8-AC77AC7F6A87}"/>
              </a:ext>
            </a:extLst>
          </p:cNvPr>
          <p:cNvSpPr txBox="1"/>
          <p:nvPr/>
        </p:nvSpPr>
        <p:spPr>
          <a:xfrm>
            <a:off x="2194559" y="2348564"/>
            <a:ext cx="88841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PERSONAL COMPUTER / LAPTOP</a:t>
            </a:r>
          </a:p>
          <a:p>
            <a:endParaRPr lang="en-US" sz="24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APACHE (XAMPP) SERVER INSTALLATION</a:t>
            </a:r>
          </a:p>
          <a:p>
            <a:endParaRPr lang="en-US" sz="24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TEXT EDITORS(VSCODE,SUBLIMETEXT,ETC.,)</a:t>
            </a:r>
          </a:p>
          <a:p>
            <a:endParaRPr lang="en-US" sz="24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400" b="1" dirty="0"/>
              <a:t>ONLINE DOMAIN FOR HOSTING (GO DADDY)</a:t>
            </a:r>
          </a:p>
        </p:txBody>
      </p:sp>
    </p:spTree>
    <p:extLst>
      <p:ext uri="{BB962C8B-B14F-4D97-AF65-F5344CB8AC3E}">
        <p14:creationId xmlns:p14="http://schemas.microsoft.com/office/powerpoint/2010/main" val="289351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E0F3A12-D13C-480F-AB0A-A995C5D2CA9E}"/>
              </a:ext>
            </a:extLst>
          </p:cNvPr>
          <p:cNvSpPr txBox="1"/>
          <p:nvPr/>
        </p:nvSpPr>
        <p:spPr>
          <a:xfrm>
            <a:off x="2117558" y="2686868"/>
            <a:ext cx="8778240" cy="2856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FRONTEND: HTML, CSS, JAVASCRIPT, JQUERY, AJAX, BOOTSTRAP</a:t>
            </a: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endParaRPr lang="en-IN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BACKEND: PHP</a:t>
            </a: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endParaRPr lang="en-IN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IN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DATABASE: MYSQLI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617069-41CB-4B70-9620-EF506940BC60}"/>
              </a:ext>
            </a:extLst>
          </p:cNvPr>
          <p:cNvSpPr txBox="1"/>
          <p:nvPr/>
        </p:nvSpPr>
        <p:spPr>
          <a:xfrm>
            <a:off x="3047198" y="840425"/>
            <a:ext cx="609760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3229882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277268-6F76-4BB2-993E-301E7502C481}"/>
              </a:ext>
            </a:extLst>
          </p:cNvPr>
          <p:cNvSpPr txBox="1"/>
          <p:nvPr/>
        </p:nvSpPr>
        <p:spPr>
          <a:xfrm>
            <a:off x="1224413" y="2042967"/>
            <a:ext cx="9743173" cy="3370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solution is that we planned to provide a user- friendly web application which acts as an intermediate resource between seller and buyer.</a:t>
            </a:r>
          </a:p>
          <a:p>
            <a:pPr lvl="0">
              <a:lnSpc>
                <a:spcPct val="107000"/>
              </a:lnSpc>
            </a:pPr>
            <a:endParaRPr lang="en-IN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That allows sellers to upload pictures and videos of their products and the nearby courier services can also register and provide their services.</a:t>
            </a:r>
          </a:p>
          <a:p>
            <a:pPr lvl="0">
              <a:lnSpc>
                <a:spcPct val="107000"/>
              </a:lnSpc>
            </a:pPr>
            <a:endParaRPr lang="en-IN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All the sellers of each city are divided into groups based on the products they make.</a:t>
            </a:r>
          </a:p>
          <a:p>
            <a:pPr lvl="0">
              <a:lnSpc>
                <a:spcPct val="107000"/>
              </a:lnSpc>
            </a:pPr>
            <a:endParaRPr lang="en-IN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each group, a team leader is being assigned who acts as a single point of contact for the seller and the team for which the problem of unemployability can be decreased.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A4D410-FAD1-42DE-B1C5-FA33A794D381}"/>
              </a:ext>
            </a:extLst>
          </p:cNvPr>
          <p:cNvSpPr txBox="1"/>
          <p:nvPr/>
        </p:nvSpPr>
        <p:spPr>
          <a:xfrm>
            <a:off x="2914048" y="744171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932714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A0ED114-178C-4839-BAE6-1903482754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" t="4351" r="-289" b="15790"/>
          <a:stretch/>
        </p:blipFill>
        <p:spPr>
          <a:xfrm>
            <a:off x="0" y="1299410"/>
            <a:ext cx="12192000" cy="54767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202B31-DF0C-47B0-8752-8B64A3293883}"/>
              </a:ext>
            </a:extLst>
          </p:cNvPr>
          <p:cNvSpPr txBox="1"/>
          <p:nvPr/>
        </p:nvSpPr>
        <p:spPr>
          <a:xfrm>
            <a:off x="3047198" y="0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USER INTERFACE</a:t>
            </a:r>
          </a:p>
        </p:txBody>
      </p:sp>
    </p:spTree>
    <p:extLst>
      <p:ext uri="{BB962C8B-B14F-4D97-AF65-F5344CB8AC3E}">
        <p14:creationId xmlns:p14="http://schemas.microsoft.com/office/powerpoint/2010/main" val="1824598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1922A3-8DCE-43B5-B682-89DA91A27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18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0049FC6-F818-4ADA-8C40-E5AF64BE2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913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296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36F614-9A0F-413D-8691-51AC46F4F0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846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68</TotalTime>
  <Words>223</Words>
  <Application>Microsoft Office PowerPoint</Application>
  <PresentationFormat>Widescreen</PresentationFormat>
  <Paragraphs>34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Gothic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jayachandra goteti</dc:creator>
  <cp:lastModifiedBy>jayachandra goteti</cp:lastModifiedBy>
  <cp:revision>10</cp:revision>
  <dcterms:created xsi:type="dcterms:W3CDTF">2021-02-14T06:12:16Z</dcterms:created>
  <dcterms:modified xsi:type="dcterms:W3CDTF">2021-02-14T08:18:57Z</dcterms:modified>
</cp:coreProperties>
</file>

<file path=docProps/thumbnail.jpeg>
</file>